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6" d="100"/>
          <a:sy n="26" d="100"/>
        </p:scale>
        <p:origin x="1912" y="344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3" name="Graphic 8">
            <a:extLst>
              <a:ext uri="{FF2B5EF4-FFF2-40B4-BE49-F238E27FC236}">
                <a16:creationId xmlns:a16="http://schemas.microsoft.com/office/drawing/2014/main" id="{416CB296-DBC0-C53F-6132-6722FF40F10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844426" y="29189238"/>
            <a:ext cx="8017967" cy="23547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39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2025-10-22T23:02:28Z</dcterms:modified>
</cp:coreProperties>
</file>